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_rels/presentation.xml.rels" ContentType="application/vnd.openxmlformats-package.relationships+xml"/>
  <Override PartName="/ppt/slides/slide63.xml" ContentType="application/vnd.openxmlformats-officedocument.presentationml.slide+xml"/>
  <Override PartName="/ppt/slides/slide55.xml" ContentType="application/vnd.openxmlformats-officedocument.presentationml.slide+xml"/>
  <Override PartName="/ppt/slides/slide54.xml" ContentType="application/vnd.openxmlformats-officedocument.presentationml.slide+xml"/>
  <Override PartName="/ppt/slides/slide50.xml" ContentType="application/vnd.openxmlformats-officedocument.presentationml.slide+xml"/>
  <Override PartName="/ppt/slides/slide58.xml" ContentType="application/vnd.openxmlformats-officedocument.presentationml.slide+xml"/>
  <Override PartName="/ppt/slides/slide49.xml" ContentType="application/vnd.openxmlformats-officedocument.presentationml.slide+xml"/>
  <Override PartName="/ppt/slides/slide48.xml" ContentType="application/vnd.openxmlformats-officedocument.presentationml.slide+xml"/>
  <Override PartName="/ppt/slides/slide47.xml" ContentType="application/vnd.openxmlformats-officedocument.presentationml.slide+xml"/>
  <Override PartName="/ppt/slides/slide46.xml" ContentType="application/vnd.openxmlformats-officedocument.presentationml.slide+xml"/>
  <Override PartName="/ppt/slides/slide51.xml" ContentType="application/vnd.openxmlformats-officedocument.presentationml.slide+xml"/>
  <Override PartName="/ppt/slides/slide44.xml" ContentType="application/vnd.openxmlformats-officedocument.presentationml.slide+xml"/>
  <Override PartName="/ppt/slides/slide64.xml" ContentType="application/vnd.openxmlformats-officedocument.presentationml.slide+xml"/>
  <Override PartName="/ppt/slides/slide43.xml" ContentType="application/vnd.openxmlformats-officedocument.presentationml.slide+xml"/>
  <Override PartName="/ppt/slides/slide42.xml" ContentType="application/vnd.openxmlformats-officedocument.presentationml.slide+xml"/>
  <Override PartName="/ppt/slides/slide41.xml" ContentType="application/vnd.openxmlformats-officedocument.presentationml.slide+xml"/>
  <Override PartName="/ppt/slides/slide39.xml" ContentType="application/vnd.openxmlformats-officedocument.presentationml.slide+xml"/>
  <Override PartName="/ppt/slides/slide38.xml" ContentType="application/vnd.openxmlformats-officedocument.presentationml.slide+xml"/>
  <Override PartName="/ppt/slides/slide37.xml" ContentType="application/vnd.openxmlformats-officedocument.presentationml.slide+xml"/>
  <Override PartName="/ppt/slides/slide56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3.xml" ContentType="application/vnd.openxmlformats-officedocument.presentationml.slide+xml"/>
  <Override PartName="/ppt/slides/slide61.xml" ContentType="application/vnd.openxmlformats-officedocument.presentationml.slide+xml"/>
  <Override PartName="/ppt/slides/_rels/slide65.xml.rels" ContentType="application/vnd.openxmlformats-package.relationships+xml"/>
  <Override PartName="/ppt/slides/_rels/slide62.xml.rels" ContentType="application/vnd.openxmlformats-package.relationships+xml"/>
  <Override PartName="/ppt/slides/_rels/slide60.xml.rels" ContentType="application/vnd.openxmlformats-package.relationships+xml"/>
  <Override PartName="/ppt/slides/_rels/slide59.xml.rels" ContentType="application/vnd.openxmlformats-package.relationships+xml"/>
  <Override PartName="/ppt/slides/_rels/slide57.xml.rels" ContentType="application/vnd.openxmlformats-package.relationships+xml"/>
  <Override PartName="/ppt/slides/_rels/slide56.xml.rels" ContentType="application/vnd.openxmlformats-package.relationships+xml"/>
  <Override PartName="/ppt/slides/_rels/slide54.xml.rels" ContentType="application/vnd.openxmlformats-package.relationships+xml"/>
  <Override PartName="/ppt/slides/_rels/slide53.xml.rels" ContentType="application/vnd.openxmlformats-package.relationships+xml"/>
  <Override PartName="/ppt/slides/_rels/slide64.xml.rels" ContentType="application/vnd.openxmlformats-package.relationships+xml"/>
  <Override PartName="/ppt/slides/_rels/slide52.xml.rels" ContentType="application/vnd.openxmlformats-package.relationships+xml"/>
  <Override PartName="/ppt/slides/_rels/slide49.xml.rels" ContentType="application/vnd.openxmlformats-package.relationships+xml"/>
  <Override PartName="/ppt/slides/_rels/slide47.xml.rels" ContentType="application/vnd.openxmlformats-package.relationships+xml"/>
  <Override PartName="/ppt/slides/_rels/slide44.xml.rels" ContentType="application/vnd.openxmlformats-package.relationships+xml"/>
  <Override PartName="/ppt/slides/_rels/slide42.xml.rels" ContentType="application/vnd.openxmlformats-package.relationships+xml"/>
  <Override PartName="/ppt/slides/_rels/slide41.xml.rels" ContentType="application/vnd.openxmlformats-package.relationships+xml"/>
  <Override PartName="/ppt/slides/_rels/slide40.xml.rels" ContentType="application/vnd.openxmlformats-package.relationships+xml"/>
  <Override PartName="/ppt/slides/_rels/slide39.xml.rels" ContentType="application/vnd.openxmlformats-package.relationships+xml"/>
  <Override PartName="/ppt/slides/_rels/slide36.xml.rels" ContentType="application/vnd.openxmlformats-package.relationships+xml"/>
  <Override PartName="/ppt/slides/_rels/slide50.xml.rels" ContentType="application/vnd.openxmlformats-package.relationships+xml"/>
  <Override PartName="/ppt/slides/_rels/slide38.xml.rels" ContentType="application/vnd.openxmlformats-package.relationships+xml"/>
  <Override PartName="/ppt/slides/_rels/slide35.xml.rels" ContentType="application/vnd.openxmlformats-package.relationships+xml"/>
  <Override PartName="/ppt/slides/_rels/slide32.xml.rels" ContentType="application/vnd.openxmlformats-package.relationships+xml"/>
  <Override PartName="/ppt/slides/_rels/slide51.xml.rels" ContentType="application/vnd.openxmlformats-package.relationships+xml"/>
  <Override PartName="/ppt/slides/_rels/slide29.xml.rels" ContentType="application/vnd.openxmlformats-package.relationships+xml"/>
  <Override PartName="/ppt/slides/_rels/slide31.xml.rels" ContentType="application/vnd.openxmlformats-package.relationships+xml"/>
  <Override PartName="/ppt/slides/_rels/slide61.xml.rels" ContentType="application/vnd.openxmlformats-package.relationships+xml"/>
  <Override PartName="/ppt/slides/_rels/slide24.xml.rels" ContentType="application/vnd.openxmlformats-package.relationships+xml"/>
  <Override PartName="/ppt/slides/_rels/slide28.xml.rels" ContentType="application/vnd.openxmlformats-package.relationships+xml"/>
  <Override PartName="/ppt/slides/_rels/slide23.xml.rels" ContentType="application/vnd.openxmlformats-package.relationships+xml"/>
  <Override PartName="/ppt/slides/_rels/slide26.xml.rels" ContentType="application/vnd.openxmlformats-package.relationships+xml"/>
  <Override PartName="/ppt/slides/_rels/slide48.xml.rels" ContentType="application/vnd.openxmlformats-package.relationships+xml"/>
  <Override PartName="/ppt/slides/_rels/slide21.xml.rels" ContentType="application/vnd.openxmlformats-package.relationships+xml"/>
  <Override PartName="/ppt/slides/_rels/slide46.xml.rels" ContentType="application/vnd.openxmlformats-package.relationships+xml"/>
  <Override PartName="/ppt/slides/_rels/slide19.xml.rels" ContentType="application/vnd.openxmlformats-package.relationships+xml"/>
  <Override PartName="/ppt/slides/_rels/slide18.xml.rels" ContentType="application/vnd.openxmlformats-package.relationships+xml"/>
  <Override PartName="/ppt/slides/_rels/slide14.xml.rels" ContentType="application/vnd.openxmlformats-package.relationships+xml"/>
  <Override PartName="/ppt/slides/_rels/slide63.xml.rels" ContentType="application/vnd.openxmlformats-package.relationships+xml"/>
  <Override PartName="/ppt/slides/_rels/slide25.xml.rels" ContentType="application/vnd.openxmlformats-package.relationships+xml"/>
  <Override PartName="/ppt/slides/_rels/slide13.xml.rels" ContentType="application/vnd.openxmlformats-package.relationships+xml"/>
  <Override PartName="/ppt/slides/_rels/slide27.xml.rels" ContentType="application/vnd.openxmlformats-package.relationships+xml"/>
  <Override PartName="/ppt/slides/_rels/slide12.xml.rels" ContentType="application/vnd.openxmlformats-package.relationships+xml"/>
  <Override PartName="/ppt/slides/_rels/slide20.xml.rels" ContentType="application/vnd.openxmlformats-package.relationships+xml"/>
  <Override PartName="/ppt/slides/_rels/slide15.xml.rels" ContentType="application/vnd.openxmlformats-package.relationships+xml"/>
  <Override PartName="/ppt/slides/_rels/slide30.xml.rels" ContentType="application/vnd.openxmlformats-package.relationships+xml"/>
  <Override PartName="/ppt/slides/_rels/slide45.xml.rels" ContentType="application/vnd.openxmlformats-package.relationships+xml"/>
  <Override PartName="/ppt/slides/_rels/slide11.xml.rels" ContentType="application/vnd.openxmlformats-package.relationships+xml"/>
  <Override PartName="/ppt/slides/_rels/slide9.xml.rels" ContentType="application/vnd.openxmlformats-package.relationships+xml"/>
  <Override PartName="/ppt/slides/_rels/slide8.xml.rels" ContentType="application/vnd.openxmlformats-package.relationships+xml"/>
  <Override PartName="/ppt/slides/_rels/slide16.xml.rels" ContentType="application/vnd.openxmlformats-package.relationships+xml"/>
  <Override PartName="/ppt/slides/_rels/slide22.xml.rels" ContentType="application/vnd.openxmlformats-package.relationships+xml"/>
  <Override PartName="/ppt/slides/_rels/slide10.xml.rels" ContentType="application/vnd.openxmlformats-package.relationships+xml"/>
  <Override PartName="/ppt/slides/_rels/slide7.xml.rels" ContentType="application/vnd.openxmlformats-package.relationships+xml"/>
  <Override PartName="/ppt/slides/_rels/slide58.xml.rels" ContentType="application/vnd.openxmlformats-package.relationships+xml"/>
  <Override PartName="/ppt/slides/_rels/slide5.xml.rels" ContentType="application/vnd.openxmlformats-package.relationships+xml"/>
  <Override PartName="/ppt/slides/_rels/slide37.xml.rels" ContentType="application/vnd.openxmlformats-package.relationships+xml"/>
  <Override PartName="/ppt/slides/_rels/slide17.xml.rels" ContentType="application/vnd.openxmlformats-package.relationships+xml"/>
  <Override PartName="/ppt/slides/_rels/slide4.xml.rels" ContentType="application/vnd.openxmlformats-package.relationships+xml"/>
  <Override PartName="/ppt/slides/_rels/slide43.xml.rels" ContentType="application/vnd.openxmlformats-package.relationships+xml"/>
  <Override PartName="/ppt/slides/_rels/slide3.xml.rels" ContentType="application/vnd.openxmlformats-package.relationships+xml"/>
  <Override PartName="/ppt/slides/_rels/slide6.xml.rels" ContentType="application/vnd.openxmlformats-package.relationships+xml"/>
  <Override PartName="/ppt/slides/_rels/slide33.xml.rels" ContentType="application/vnd.openxmlformats-package.relationships+xml"/>
  <Override PartName="/ppt/slides/_rels/slide55.xml.rels" ContentType="application/vnd.openxmlformats-package.relationships+xml"/>
  <Override PartName="/ppt/slides/_rels/slide2.xml.rels" ContentType="application/vnd.openxmlformats-package.relationships+xml"/>
  <Override PartName="/ppt/slides/_rels/slide34.xml.rels" ContentType="application/vnd.openxmlformats-package.relationships+xml"/>
  <Override PartName="/ppt/slides/_rels/slide1.xml.rels" ContentType="application/vnd.openxmlformats-package.relationships+xml"/>
  <Override PartName="/ppt/slides/slide32.xml" ContentType="application/vnd.openxmlformats-officedocument.presentationml.slide+xml"/>
  <Override PartName="/ppt/slides/slide59.xml" ContentType="application/vnd.openxmlformats-officedocument.presentationml.slide+xml"/>
  <Override PartName="/ppt/slides/slide29.xml" ContentType="application/vnd.openxmlformats-officedocument.presentationml.slide+xml"/>
  <Override PartName="/ppt/slides/slide25.xml" ContentType="application/vnd.openxmlformats-officedocument.presentationml.slide+xml"/>
  <Override PartName="/ppt/slides/slide30.xml" ContentType="application/vnd.openxmlformats-officedocument.presentationml.slide+xml"/>
  <Override PartName="/ppt/slides/slide21.xml" ContentType="application/vnd.openxmlformats-officedocument.presentationml.slide+xml"/>
  <Override PartName="/ppt/slides/slide45.xml" ContentType="application/vnd.openxmlformats-officedocument.presentationml.slide+xml"/>
  <Override PartName="/ppt/slides/slide20.xml" ContentType="application/vnd.openxmlformats-officedocument.presentationml.slide+xml"/>
  <Override PartName="/ppt/slides/slide57.xml" ContentType="application/vnd.openxmlformats-officedocument.presentationml.slide+xml"/>
  <Override PartName="/ppt/slides/slide40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52.xml" ContentType="application/vnd.openxmlformats-officedocument.presentationml.slide+xml"/>
  <Override PartName="/ppt/slides/slide23.xml" ContentType="application/vnd.openxmlformats-officedocument.presentationml.slide+xml"/>
  <Override PartName="/ppt/slides/slide26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3.xml" ContentType="application/vnd.openxmlformats-officedocument.presentationml.slide+xml"/>
  <Override PartName="/ppt/slides/slide62.xml" ContentType="application/vnd.openxmlformats-officedocument.presentationml.slide+xml"/>
  <Override PartName="/ppt/slides/slide11.xml" ContentType="application/vnd.openxmlformats-officedocument.presentationml.slide+xml"/>
  <Override PartName="/ppt/slides/slide53.xml" ContentType="application/vnd.openxmlformats-officedocument.presentationml.slide+xml"/>
  <Override PartName="/ppt/slides/slide28.xml" ContentType="application/vnd.openxmlformats-officedocument.presentationml.slide+xml"/>
  <Override PartName="/ppt/slides/slide10.xml" ContentType="application/vnd.openxmlformats-officedocument.presentationml.slide+xml"/>
  <Override PartName="/ppt/slides/slide65.xml" ContentType="application/vnd.openxmlformats-officedocument.presentationml.slide+xml"/>
  <Override PartName="/ppt/slides/slide60.xml" ContentType="application/vnd.openxmlformats-officedocument.presentationml.slide+xml"/>
  <Override PartName="/ppt/slides/slide22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34.xml" ContentType="application/vnd.openxmlformats-officedocument.presentationml.slide+xml"/>
  <Override PartName="/ppt/slides/slide7.xml" ContentType="application/vnd.openxmlformats-officedocument.presentationml.slide+xml"/>
  <Override PartName="/ppt/slides/slide24.xml" ContentType="application/vnd.openxmlformats-officedocument.presentationml.slide+xml"/>
  <Override PartName="/ppt/slides/slide5.xml" ContentType="application/vnd.openxmlformats-officedocument.presentationml.slide+xml"/>
  <Override PartName="/ppt/slides/slide14.xml" ContentType="application/vnd.openxmlformats-officedocument.presentationml.slide+xml"/>
  <Override PartName="/ppt/slides/slide31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7.xml" ContentType="application/vnd.openxmlformats-officedocument.presentationml.slide+xml"/>
  <Override PartName="/ppt/slides/slide2.xml" ContentType="application/vnd.openxmlformats-officedocument.presentationml.slide+xml"/>
  <Override PartName="/ppt/slides/slide6.xml" ContentType="application/vnd.openxmlformats-officedocument.presentationml.slide+xml"/>
  <Override PartName="/ppt/slides/slide15.xml" ContentType="application/vnd.openxmlformats-officedocument.presentationml.slide+xml"/>
  <Override PartName="/ppt/slides/slide1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.xml" ContentType="application/vnd.openxmlformats-officedocument.presentationml.slideLayout+xml"/>
  <Override PartName="/ppt/theme/theme1.xml" ContentType="application/vnd.openxmlformats-officedocument.theme+xml"/>
  <Override PartName="/ppt/media/image68.png" ContentType="image/png"/>
  <Override PartName="/ppt/media/image67.png" ContentType="image/png"/>
  <Override PartName="/ppt/media/image66.png" ContentType="image/png"/>
  <Override PartName="/ppt/media/image65.png" ContentType="image/png"/>
  <Override PartName="/ppt/media/image64.png" ContentType="image/png"/>
  <Override PartName="/ppt/media/image63.png" ContentType="image/png"/>
  <Override PartName="/ppt/media/image62.png" ContentType="image/png"/>
  <Override PartName="/ppt/media/image60.png" ContentType="image/png"/>
  <Override PartName="/ppt/media/image59.png" ContentType="image/png"/>
  <Override PartName="/ppt/media/image58.png" ContentType="image/png"/>
  <Override PartName="/ppt/media/image57.png" ContentType="image/png"/>
  <Override PartName="/ppt/media/image53.png" ContentType="image/png"/>
  <Override PartName="/ppt/media/image52.png" ContentType="image/png"/>
  <Override PartName="/ppt/media/image56.png" ContentType="image/png"/>
  <Override PartName="/ppt/media/image51.png" ContentType="image/png"/>
  <Override PartName="/ppt/media/image50.png" ContentType="image/png"/>
  <Override PartName="/ppt/media/image49.png" ContentType="image/png"/>
  <Override PartName="/ppt/media/image43.png" ContentType="image/png"/>
  <Override PartName="/ppt/media/image42.png" ContentType="image/png"/>
  <Override PartName="/ppt/media/image41.png" ContentType="image/png"/>
  <Override PartName="/ppt/media/image36.png" ContentType="image/png"/>
  <Override PartName="/ppt/media/image32.png" ContentType="image/png"/>
  <Override PartName="/ppt/media/image45.png" ContentType="image/png"/>
  <Override PartName="/ppt/media/image30.png" ContentType="image/png"/>
  <Override PartName="/ppt/media/image44.png" ContentType="image/png"/>
  <Override PartName="/ppt/media/image27.png" ContentType="image/png"/>
  <Override PartName="/ppt/media/image26.png" ContentType="image/png"/>
  <Override PartName="/ppt/media/image28.png" ContentType="image/png"/>
  <Override PartName="/ppt/media/image25.png" ContentType="image/png"/>
  <Override PartName="/ppt/media/image33.png" ContentType="image/png"/>
  <Override PartName="/ppt/media/image38.png" ContentType="image/png"/>
  <Override PartName="/ppt/media/image22.png" ContentType="image/png"/>
  <Override PartName="/ppt/media/image55.png" ContentType="image/png"/>
  <Override PartName="/ppt/media/image31.png" ContentType="image/png"/>
  <Override PartName="/ppt/media/image37.png" ContentType="image/png"/>
  <Override PartName="/ppt/media/image24.png" ContentType="image/png"/>
  <Override PartName="/ppt/media/image21.png" ContentType="image/png"/>
  <Override PartName="/ppt/media/image54.png" ContentType="image/png"/>
  <Override PartName="/ppt/media/image61.png" ContentType="image/png"/>
  <Override PartName="/ppt/media/image20.png" ContentType="image/png"/>
  <Override PartName="/ppt/media/image19.png" ContentType="image/png"/>
  <Override PartName="/ppt/media/image16.png" ContentType="image/png"/>
  <Override PartName="/ppt/media/image17.png" ContentType="image/png"/>
  <Override PartName="/ppt/media/image14.png" ContentType="image/png"/>
  <Override PartName="/ppt/media/image13.png" ContentType="image/png"/>
  <Override PartName="/ppt/media/image46.png" ContentType="image/png"/>
  <Override PartName="/ppt/media/image23.png" ContentType="image/png"/>
  <Override PartName="/ppt/media/image12.png" ContentType="image/png"/>
  <Override PartName="/ppt/media/image39.png" ContentType="image/png"/>
  <Override PartName="/ppt/media/image35.png" ContentType="image/png"/>
  <Override PartName="/ppt/media/image10.png" ContentType="image/png"/>
  <Override PartName="/ppt/media/image48.png" ContentType="image/png"/>
  <Override PartName="/ppt/media/image9.png" ContentType="image/png"/>
  <Override PartName="/ppt/media/image15.png" ContentType="image/png"/>
  <Override PartName="/ppt/media/image29.png" ContentType="image/png"/>
  <Override PartName="/ppt/media/image8.png" ContentType="image/png"/>
  <Override PartName="/ppt/media/image40.png" ContentType="image/png"/>
  <Override PartName="/ppt/media/image34.png" ContentType="image/png"/>
  <Override PartName="/ppt/media/image6.png" ContentType="image/png"/>
  <Override PartName="/ppt/media/image5.png" ContentType="image/png"/>
  <Override PartName="/ppt/media/image18.png" ContentType="image/png"/>
  <Override PartName="/ppt/media/image7.png" ContentType="image/png"/>
  <Override PartName="/ppt/media/image4.png" ContentType="image/png"/>
  <Override PartName="/ppt/media/image3.png" ContentType="image/png"/>
  <Override PartName="/ppt/media/image47.png" ContentType="image/png"/>
  <Override PartName="/ppt/media/image2.png" ContentType="image/png"/>
  <Override PartName="/ppt/media/image1.png" ContentType="image/png"/>
  <Override PartName="/ppt/media/image11.png" ContentType="image/png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presentation.xml" ContentType="application/vnd.openxmlformats-officedocument.presentationml.presentation.main+xml"/>
</Types>
</file>

<file path=_rels/.rels><?xml version="1.0" encoding="UTF-8"?>
<Relationships xmlns="http://schemas.openxmlformats.org/package/2006/relationships"><Relationship Id="rId1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</p:sldIdLst>
  <p:sldSz cx="9144000" cy="6858000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<Relationship Id="rId55" Type="http://schemas.openxmlformats.org/officeDocument/2006/relationships/slide" Target="slides/slide53.xml"/><Relationship Id="rId56" Type="http://schemas.openxmlformats.org/officeDocument/2006/relationships/slide" Target="slides/slide54.xml"/><Relationship Id="rId57" Type="http://schemas.openxmlformats.org/officeDocument/2006/relationships/slide" Target="slides/slide55.xml"/><Relationship Id="rId58" Type="http://schemas.openxmlformats.org/officeDocument/2006/relationships/slide" Target="slides/slide56.xml"/><Relationship Id="rId59" Type="http://schemas.openxmlformats.org/officeDocument/2006/relationships/slide" Target="slides/slide57.xml"/><Relationship Id="rId60" Type="http://schemas.openxmlformats.org/officeDocument/2006/relationships/slide" Target="slides/slide58.xml"/><Relationship Id="rId61" Type="http://schemas.openxmlformats.org/officeDocument/2006/relationships/slide" Target="slides/slide59.xml"/><Relationship Id="rId62" Type="http://schemas.openxmlformats.org/officeDocument/2006/relationships/slide" Target="slides/slide60.xml"/><Relationship Id="rId63" Type="http://schemas.openxmlformats.org/officeDocument/2006/relationships/slide" Target="slides/slide61.xml"/><Relationship Id="rId64" Type="http://schemas.openxmlformats.org/officeDocument/2006/relationships/slide" Target="slides/slide62.xml"/><Relationship Id="rId65" Type="http://schemas.openxmlformats.org/officeDocument/2006/relationships/slide" Target="slides/slide63.xml"/><Relationship Id="rId66" Type="http://schemas.openxmlformats.org/officeDocument/2006/relationships/slide" Target="slides/slide64.xml"/><Relationship Id="rId67" Type="http://schemas.openxmlformats.org/officeDocument/2006/relationships/slide" Target="slides/slide65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34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35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82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4400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800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2400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2000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Seventh Outline Level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1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1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1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1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2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1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1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slideLayout" Target="../slideLayouts/slideLayout1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slideLayout" Target="../slideLayouts/slideLayout1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1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slideLayout" Target="../slideLayouts/slideLayout1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slideLayout" Target="../slideLayouts/slideLayout1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slideLayout" Target="../slideLayouts/slideLayout1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slideLayout" Target="../slideLayouts/slideLayout1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slideLayout" Target="../slideLayouts/slideLayout1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slideLayout" Target="../slideLayouts/slideLayout1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slideLayout" Target="../slideLayouts/slideLayout1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1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slideLayout" Target="../slideLayouts/slideLayout1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slideLayout" Target="../slideLayouts/slideLayout1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slideLayout" Target="../slideLayouts/slideLayout1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image" Target="../media/image51.png"/><Relationship Id="rId2" Type="http://schemas.openxmlformats.org/officeDocument/2006/relationships/slideLayout" Target="../slideLayouts/slideLayout1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image" Target="../media/image52.png"/><Relationship Id="rId2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image" Target="../media/image53.png"/><Relationship Id="rId2" Type="http://schemas.openxmlformats.org/officeDocument/2006/relationships/slideLayout" Target="../slideLayouts/slideLayout1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image" Target="../media/image54.png"/><Relationship Id="rId2" Type="http://schemas.openxmlformats.org/officeDocument/2006/relationships/slideLayout" Target="../slideLayouts/slideLayout1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image" Target="../media/image55.png"/><Relationship Id="rId2" Type="http://schemas.openxmlformats.org/officeDocument/2006/relationships/slideLayout" Target="../slideLayouts/slideLayout1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image" Target="../media/image56.png"/><Relationship Id="rId2" Type="http://schemas.openxmlformats.org/officeDocument/2006/relationships/slideLayout" Target="../slideLayouts/slideLayout1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image" Target="../media/image57.png"/><Relationship Id="rId2" Type="http://schemas.openxmlformats.org/officeDocument/2006/relationships/slideLayout" Target="../slideLayouts/slideLayout1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image" Target="../media/image58.png"/><Relationship Id="rId2" Type="http://schemas.openxmlformats.org/officeDocument/2006/relationships/slideLayout" Target="../slideLayouts/slideLayout1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image" Target="../media/image59.png"/><Relationship Id="rId2" Type="http://schemas.openxmlformats.org/officeDocument/2006/relationships/slideLayout" Target="../slideLayouts/slideLayout1.xml"/>
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image" Target="../media/image60.png"/><Relationship Id="rId2" Type="http://schemas.openxmlformats.org/officeDocument/2006/relationships/slideLayout" Target="../slideLayouts/slideLayout1.xml"/>
</Relationships>
</file>

<file path=ppt/slides/_rels/slide58.xml.rels><?xml version="1.0" encoding="UTF-8"?>
<Relationships xmlns="http://schemas.openxmlformats.org/package/2006/relationships"><Relationship Id="rId1" Type="http://schemas.openxmlformats.org/officeDocument/2006/relationships/image" Target="../media/image61.png"/><Relationship Id="rId2" Type="http://schemas.openxmlformats.org/officeDocument/2006/relationships/slideLayout" Target="../slideLayouts/slideLayout1.xml"/>
</Relationships>
</file>

<file path=ppt/slides/_rels/slide59.xml.rels><?xml version="1.0" encoding="UTF-8"?>
<Relationships xmlns="http://schemas.openxmlformats.org/package/2006/relationships"><Relationship Id="rId1" Type="http://schemas.openxmlformats.org/officeDocument/2006/relationships/image" Target="../media/image62.png"/><Relationship Id="rId2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.xml"/>
</Relationships>
</file>

<file path=ppt/slides/_rels/slide60.xml.rels><?xml version="1.0" encoding="UTF-8"?>
<Relationships xmlns="http://schemas.openxmlformats.org/package/2006/relationships"><Relationship Id="rId1" Type="http://schemas.openxmlformats.org/officeDocument/2006/relationships/image" Target="../media/image63.png"/><Relationship Id="rId2" Type="http://schemas.openxmlformats.org/officeDocument/2006/relationships/slideLayout" Target="../slideLayouts/slideLayout1.xml"/>
</Relationships>
</file>

<file path=ppt/slides/_rels/slide61.xml.rels><?xml version="1.0" encoding="UTF-8"?>
<Relationships xmlns="http://schemas.openxmlformats.org/package/2006/relationships"><Relationship Id="rId1" Type="http://schemas.openxmlformats.org/officeDocument/2006/relationships/image" Target="../media/image64.png"/><Relationship Id="rId2" Type="http://schemas.openxmlformats.org/officeDocument/2006/relationships/slideLayout" Target="../slideLayouts/slideLayout1.xml"/>
</Relationships>
</file>

<file path=ppt/slides/_rels/slide62.xml.rels><?xml version="1.0" encoding="UTF-8"?>
<Relationships xmlns="http://schemas.openxmlformats.org/package/2006/relationships"><Relationship Id="rId1" Type="http://schemas.openxmlformats.org/officeDocument/2006/relationships/image" Target="../media/image65.png"/><Relationship Id="rId2" Type="http://schemas.openxmlformats.org/officeDocument/2006/relationships/slideLayout" Target="../slideLayouts/slideLayout1.xml"/>
</Relationships>
</file>

<file path=ppt/slides/_rels/slide63.xml.rels><?xml version="1.0" encoding="UTF-8"?>
<Relationships xmlns="http://schemas.openxmlformats.org/package/2006/relationships"><Relationship Id="rId1" Type="http://schemas.openxmlformats.org/officeDocument/2006/relationships/image" Target="../media/image66.png"/><Relationship Id="rId2" Type="http://schemas.openxmlformats.org/officeDocument/2006/relationships/slideLayout" Target="../slideLayouts/slideLayout1.xml"/>
</Relationships>
</file>

<file path=ppt/slides/_rels/slide64.xml.rels><?xml version="1.0" encoding="UTF-8"?>
<Relationships xmlns="http://schemas.openxmlformats.org/package/2006/relationships"><Relationship Id="rId1" Type="http://schemas.openxmlformats.org/officeDocument/2006/relationships/image" Target="../media/image67.png"/><Relationship Id="rId2" Type="http://schemas.openxmlformats.org/officeDocument/2006/relationships/slideLayout" Target="../slideLayouts/slideLayout1.xml"/>
</Relationships>
</file>

<file path=ppt/slides/_rels/slide65.xml.rels><?xml version="1.0" encoding="UTF-8"?>
<Relationships xmlns="http://schemas.openxmlformats.org/package/2006/relationships"><Relationship Id="rId1" Type="http://schemas.openxmlformats.org/officeDocument/2006/relationships/image" Target="../media/image68.png"/><Relationship Id="rId2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-182880"/>
            <a:ext cx="9154800" cy="70401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3640" cy="6857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9" dur="indefinite" restart="never" nodeType="tmRoot">
          <p:childTnLst>
            <p:seq>
              <p:cTn id="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3280" cy="6857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1" dur="indefinite" restart="never" nodeType="tmRoot">
          <p:childTnLst>
            <p:seq>
              <p:cTn id="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3280" cy="6857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3" dur="indefinite" restart="never" nodeType="tmRoot">
          <p:childTnLst>
            <p:seq>
              <p:cTn id="2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-91440" y="0"/>
            <a:ext cx="9234720" cy="6857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5" dur="indefinite" restart="never" nodeType="tmRoot">
          <p:childTnLst>
            <p:seq>
              <p:cTn id="2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3280" cy="6857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7" dur="indefinite" restart="never" nodeType="tmRoot">
          <p:childTnLst>
            <p:seq>
              <p:cTn id="2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3640" cy="6857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9" dur="indefinite" restart="never" nodeType="tmRoot">
          <p:childTnLst>
            <p:seq>
              <p:cTn id="3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3640" cy="6857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1" dur="indefinite" restart="never" nodeType="tmRoot">
          <p:childTnLst>
            <p:seq>
              <p:cTn id="3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3640" cy="69490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3" dur="indefinite" restart="never" nodeType="tmRoot">
          <p:childTnLst>
            <p:seq>
              <p:cTn id="3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235080" cy="6857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5" dur="indefinite" restart="never" nodeType="tmRoot">
          <p:childTnLst>
            <p:seq>
              <p:cTn id="3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3640" cy="6857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7" dur="indefinite" restart="never" nodeType="tmRoot">
          <p:childTnLst>
            <p:seq>
              <p:cTn id="3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1520" y="66960"/>
            <a:ext cx="9131400" cy="68569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3640" cy="6857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9" dur="indefinite" restart="never" nodeType="tmRoot">
          <p:childTnLst>
            <p:seq>
              <p:cTn id="4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3640" cy="6857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1" dur="indefinite" restart="never" nodeType="tmRoot">
          <p:childTnLst>
            <p:seq>
              <p:cTn id="4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3640" cy="6857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3" dur="indefinite" restart="never" nodeType="tmRoot">
          <p:childTnLst>
            <p:seq>
              <p:cTn id="4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3640" cy="6857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5" dur="indefinite" restart="never" nodeType="tmRoot">
          <p:childTnLst>
            <p:seq>
              <p:cTn id="4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3640" cy="6857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7" dur="indefinite" restart="never" nodeType="tmRoot">
          <p:childTnLst>
            <p:seq>
              <p:cTn id="4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3640" cy="6857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9" dur="indefinite" restart="never" nodeType="tmRoot">
          <p:childTnLst>
            <p:seq>
              <p:cTn id="5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91440"/>
            <a:ext cx="9143640" cy="67662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1" dur="indefinite" restart="never" nodeType="tmRoot">
          <p:childTnLst>
            <p:seq>
              <p:cTn id="5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3640" cy="6857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3" dur="indefinite" restart="never" nodeType="tmRoot">
          <p:childTnLst>
            <p:seq>
              <p:cTn id="5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extShape 1"/>
          <p:cNvSpPr txBox="1"/>
          <p:nvPr/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pic>
        <p:nvPicPr>
          <p:cNvPr id="64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5" dur="indefinite" restart="never" nodeType="tmRoot">
          <p:childTnLst>
            <p:seq>
              <p:cTn id="5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7" dur="indefinite" restart="never" nodeType="tmRoot">
          <p:childTnLst>
            <p:seq>
              <p:cTn id="5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3280" cy="6857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9" dur="indefinite" restart="never" nodeType="tmRoot">
          <p:childTnLst>
            <p:seq>
              <p:cTn id="6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1" dur="indefinite" restart="never" nodeType="tmRoot">
          <p:childTnLst>
            <p:seq>
              <p:cTn id="6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3" dur="indefinite" restart="never" nodeType="tmRoot">
          <p:childTnLst>
            <p:seq>
              <p:cTn id="6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5" dur="indefinite" restart="never" nodeType="tmRoot">
          <p:childTnLst>
            <p:seq>
              <p:cTn id="6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7" dur="indefinite" restart="never" nodeType="tmRoot">
          <p:childTnLst>
            <p:seq>
              <p:cTn id="6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9" dur="indefinite" restart="never" nodeType="tmRoot">
          <p:childTnLst>
            <p:seq>
              <p:cTn id="7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1" dur="indefinite" restart="never" nodeType="tmRoot">
          <p:childTnLst>
            <p:seq>
              <p:cTn id="7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235440" cy="69494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3" dur="indefinite" restart="never" nodeType="tmRoot">
          <p:childTnLst>
            <p:seq>
              <p:cTn id="7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5" dur="indefinite" restart="never" nodeType="tmRoot">
          <p:childTnLst>
            <p:seq>
              <p:cTn id="7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7" dur="indefinite" restart="never" nodeType="tmRoot">
          <p:childTnLst>
            <p:seq>
              <p:cTn id="7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3640" cy="6857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9" dur="indefinite" restart="never" nodeType="tmRoot">
          <p:childTnLst>
            <p:seq>
              <p:cTn id="8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81" dur="indefinite" restart="never" nodeType="tmRoot">
          <p:childTnLst>
            <p:seq>
              <p:cTn id="8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83" dur="indefinite" restart="never" nodeType="tmRoot">
          <p:childTnLst>
            <p:seq>
              <p:cTn id="8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85" dur="indefinite" restart="never" nodeType="tmRoot">
          <p:childTnLst>
            <p:seq>
              <p:cTn id="8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87" dur="indefinite" restart="never" nodeType="tmRoot">
          <p:childTnLst>
            <p:seq>
              <p:cTn id="8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89" dur="indefinite" restart="never" nodeType="tmRoot">
          <p:childTnLst>
            <p:seq>
              <p:cTn id="9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1" dur="indefinite" restart="never" nodeType="tmRoot">
          <p:childTnLst>
            <p:seq>
              <p:cTn id="9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3" dur="indefinite" restart="never" nodeType="tmRoot">
          <p:childTnLst>
            <p:seq>
              <p:cTn id="9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5" dur="indefinite" restart="never" nodeType="tmRoot">
          <p:childTnLst>
            <p:seq>
              <p:cTn id="9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7" dur="indefinite" restart="never" nodeType="tmRoot">
          <p:childTnLst>
            <p:seq>
              <p:cTn id="9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235080" cy="6857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9" dur="indefinite" restart="never" nodeType="tmRoot">
          <p:childTnLst>
            <p:seq>
              <p:cTn id="10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-91440" y="0"/>
            <a:ext cx="9235440" cy="76809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01" dur="indefinite" restart="never" nodeType="tmRoot">
          <p:childTnLst>
            <p:seq>
              <p:cTn id="10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235440" cy="6858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03" dur="indefinite" restart="never" nodeType="tmRoot">
          <p:childTnLst>
            <p:seq>
              <p:cTn id="10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05" dur="indefinite" restart="never" nodeType="tmRoot">
          <p:childTnLst>
            <p:seq>
              <p:cTn id="10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326880" cy="6858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07" dur="indefinite" restart="never" nodeType="tmRoot">
          <p:childTnLst>
            <p:seq>
              <p:cTn id="10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09" dur="indefinite" restart="never" nodeType="tmRoot">
          <p:childTnLst>
            <p:seq>
              <p:cTn id="1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7834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1" dur="indefinite" restart="never" nodeType="tmRoot">
          <p:childTnLst>
            <p:seq>
              <p:cTn id="1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3" dur="indefinite" restart="never" nodeType="tmRoot">
          <p:childTnLst>
            <p:seq>
              <p:cTn id="1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5" dur="indefinite" restart="never" nodeType="tmRoot">
          <p:childTnLst>
            <p:seq>
              <p:cTn id="1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7" dur="indefinite" restart="never" nodeType="tmRoot">
          <p:childTnLst>
            <p:seq>
              <p:cTn id="1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3640" cy="6857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9" dur="indefinite" restart="never" nodeType="tmRoot">
          <p:childTnLst>
            <p:seq>
              <p:cTn id="1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21" dur="indefinite" restart="never" nodeType="tmRoot">
          <p:childTnLst>
            <p:seq>
              <p:cTn id="1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23" dur="indefinite" restart="never" nodeType="tmRoot">
          <p:childTnLst>
            <p:seq>
              <p:cTn id="12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1880" y="0"/>
            <a:ext cx="9143640" cy="6858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25" dur="indefinite" restart="never" nodeType="tmRoot">
          <p:childTnLst>
            <p:seq>
              <p:cTn id="12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-36000" y="-91440"/>
            <a:ext cx="9179280" cy="69487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27" dur="indefinite" restart="never" nodeType="tmRoot">
          <p:childTnLst>
            <p:seq>
              <p:cTn id="12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3280" cy="6857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29" dur="indefinite" restart="never" nodeType="tmRoot">
          <p:childTnLst>
            <p:seq>
              <p:cTn id="13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3640" cy="6857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3640" cy="6857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3640" cy="6857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